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3B1560"/>
    <a:srgbClr val="3D1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82610-27D6-4619-873F-63B15A788303}" v="30" dt="2025-01-07T08:41:21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82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0" Type="http://schemas.openxmlformats.org/officeDocument/2006/relationships/presProps" Target="presProps.xml"/><Relationship Id="rId16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, Jiawen" userId="0ea971ef-7634-4154-9372-ea30a0cfafa9" providerId="ADAL" clId="{1E782610-27D6-4619-873F-63B15A788303}"/>
    <pc:docChg chg="undo custSel modSld">
      <pc:chgData name="He, Jiawen" userId="0ea971ef-7634-4154-9372-ea30a0cfafa9" providerId="ADAL" clId="{1E782610-27D6-4619-873F-63B15A788303}" dt="2025-01-07T08:41:29.314" v="51" actId="207"/>
      <pc:docMkLst>
        <pc:docMk/>
      </pc:docMkLst>
      <pc:sldChg chg="addSp modSp mod">
        <pc:chgData name="He, Jiawen" userId="0ea971ef-7634-4154-9372-ea30a0cfafa9" providerId="ADAL" clId="{1E782610-27D6-4619-873F-63B15A788303}" dt="2025-01-07T07:54:26.578" v="21" actId="164"/>
        <pc:sldMkLst>
          <pc:docMk/>
          <pc:sldMk cId="3030738294" sldId="256"/>
        </pc:sldMkLst>
        <pc:spChg chg="mod">
          <ac:chgData name="He, Jiawen" userId="0ea971ef-7634-4154-9372-ea30a0cfafa9" providerId="ADAL" clId="{1E782610-27D6-4619-873F-63B15A788303}" dt="2025-01-07T06:51:59.066" v="3" actId="27636"/>
          <ac:spMkLst>
            <pc:docMk/>
            <pc:sldMk cId="3030738294" sldId="256"/>
            <ac:spMk id="2" creationId="{9BEBD19C-AF34-085E-C4DC-8661297659E1}"/>
          </ac:spMkLst>
        </pc:spChg>
        <pc:spChg chg="add mod">
          <ac:chgData name="He, Jiawen" userId="0ea971ef-7634-4154-9372-ea30a0cfafa9" providerId="ADAL" clId="{1E782610-27D6-4619-873F-63B15A788303}" dt="2025-01-07T06:52:50.992" v="17" actId="164"/>
          <ac:spMkLst>
            <pc:docMk/>
            <pc:sldMk cId="3030738294" sldId="256"/>
            <ac:spMk id="4" creationId="{F0114403-783F-3596-1045-D0474A4CCA55}"/>
          </ac:spMkLst>
        </pc:spChg>
        <pc:spChg chg="add mod">
          <ac:chgData name="He, Jiawen" userId="0ea971ef-7634-4154-9372-ea30a0cfafa9" providerId="ADAL" clId="{1E782610-27D6-4619-873F-63B15A788303}" dt="2025-01-07T07:54:26.578" v="21" actId="164"/>
          <ac:spMkLst>
            <pc:docMk/>
            <pc:sldMk cId="3030738294" sldId="256"/>
            <ac:spMk id="6" creationId="{7C12FBF0-A840-63EB-0E0B-2076F703CCE3}"/>
          </ac:spMkLst>
        </pc:spChg>
        <pc:spChg chg="add mod">
          <ac:chgData name="He, Jiawen" userId="0ea971ef-7634-4154-9372-ea30a0cfafa9" providerId="ADAL" clId="{1E782610-27D6-4619-873F-63B15A788303}" dt="2025-01-07T07:54:26.578" v="21" actId="164"/>
          <ac:spMkLst>
            <pc:docMk/>
            <pc:sldMk cId="3030738294" sldId="256"/>
            <ac:spMk id="7" creationId="{526CB0E3-95C8-4969-AE36-B02C0E555EC0}"/>
          </ac:spMkLst>
        </pc:spChg>
        <pc:grpChg chg="add mod">
          <ac:chgData name="He, Jiawen" userId="0ea971ef-7634-4154-9372-ea30a0cfafa9" providerId="ADAL" clId="{1E782610-27D6-4619-873F-63B15A788303}" dt="2025-01-07T07:54:26.578" v="21" actId="164"/>
          <ac:grpSpMkLst>
            <pc:docMk/>
            <pc:sldMk cId="3030738294" sldId="256"/>
            <ac:grpSpMk id="5" creationId="{DD4B5E38-D429-71C3-635A-C62CD16BB02B}"/>
          </ac:grpSpMkLst>
        </pc:grpChg>
        <pc:grpChg chg="add mod">
          <ac:chgData name="He, Jiawen" userId="0ea971ef-7634-4154-9372-ea30a0cfafa9" providerId="ADAL" clId="{1E782610-27D6-4619-873F-63B15A788303}" dt="2025-01-07T07:54:26.578" v="21" actId="164"/>
          <ac:grpSpMkLst>
            <pc:docMk/>
            <pc:sldMk cId="3030738294" sldId="256"/>
            <ac:grpSpMk id="8" creationId="{FCEB36C9-8863-AC03-BB54-1D9D2BFA16ED}"/>
          </ac:grpSpMkLst>
        </pc:grpChg>
        <pc:picChg chg="mod">
          <ac:chgData name="He, Jiawen" userId="0ea971ef-7634-4154-9372-ea30a0cfafa9" providerId="ADAL" clId="{1E782610-27D6-4619-873F-63B15A788303}" dt="2025-01-07T06:52:50.992" v="17" actId="164"/>
          <ac:picMkLst>
            <pc:docMk/>
            <pc:sldMk cId="3030738294" sldId="256"/>
            <ac:picMk id="3" creationId="{41330ECA-2C7B-4E2E-DCBD-39E401C020F6}"/>
          </ac:picMkLst>
        </pc:picChg>
      </pc:sldChg>
      <pc:sldChg chg="addSp modSp mod">
        <pc:chgData name="He, Jiawen" userId="0ea971ef-7634-4154-9372-ea30a0cfafa9" providerId="ADAL" clId="{1E782610-27D6-4619-873F-63B15A788303}" dt="2025-01-07T08:41:29.314" v="51" actId="207"/>
        <pc:sldMkLst>
          <pc:docMk/>
          <pc:sldMk cId="1532213136" sldId="257"/>
        </pc:sldMkLst>
        <pc:spChg chg="add mod">
          <ac:chgData name="He, Jiawen" userId="0ea971ef-7634-4154-9372-ea30a0cfafa9" providerId="ADAL" clId="{1E782610-27D6-4619-873F-63B15A788303}" dt="2025-01-07T08:41:29.314" v="51" actId="207"/>
          <ac:spMkLst>
            <pc:docMk/>
            <pc:sldMk cId="1532213136" sldId="257"/>
            <ac:spMk id="4" creationId="{846B7361-C3B2-48AC-E9DE-B26895EAA8AF}"/>
          </ac:spMkLst>
        </pc:spChg>
        <pc:grpChg chg="add mod">
          <ac:chgData name="He, Jiawen" userId="0ea971ef-7634-4154-9372-ea30a0cfafa9" providerId="ADAL" clId="{1E782610-27D6-4619-873F-63B15A788303}" dt="2025-01-07T08:41:21.695" v="50" actId="164"/>
          <ac:grpSpMkLst>
            <pc:docMk/>
            <pc:sldMk cId="1532213136" sldId="257"/>
            <ac:grpSpMk id="5" creationId="{ECB0EF68-E9FC-D53B-3F28-1A4CA1DBDB10}"/>
          </ac:grpSpMkLst>
        </pc:grpChg>
        <pc:picChg chg="mod">
          <ac:chgData name="He, Jiawen" userId="0ea971ef-7634-4154-9372-ea30a0cfafa9" providerId="ADAL" clId="{1E782610-27D6-4619-873F-63B15A788303}" dt="2025-01-07T08:41:21.695" v="50" actId="164"/>
          <ac:picMkLst>
            <pc:docMk/>
            <pc:sldMk cId="1532213136" sldId="257"/>
            <ac:picMk id="3" creationId="{77E91878-110A-2551-1BA4-4FA6036129B4}"/>
          </ac:picMkLst>
        </pc:picChg>
      </pc:sldChg>
      <pc:sldChg chg="addSp modSp">
        <pc:chgData name="He, Jiawen" userId="0ea971ef-7634-4154-9372-ea30a0cfafa9" providerId="ADAL" clId="{1E782610-27D6-4619-873F-63B15A788303}" dt="2025-01-07T08:41:15.802" v="49" actId="164"/>
        <pc:sldMkLst>
          <pc:docMk/>
          <pc:sldMk cId="3806087193" sldId="258"/>
        </pc:sldMkLst>
        <pc:spChg chg="add mod">
          <ac:chgData name="He, Jiawen" userId="0ea971ef-7634-4154-9372-ea30a0cfafa9" providerId="ADAL" clId="{1E782610-27D6-4619-873F-63B15A788303}" dt="2025-01-07T08:41:15.802" v="49" actId="164"/>
          <ac:spMkLst>
            <pc:docMk/>
            <pc:sldMk cId="3806087193" sldId="258"/>
            <ac:spMk id="4" creationId="{306DE78C-2F8D-A4D6-8ACF-4F1B85AD5C21}"/>
          </ac:spMkLst>
        </pc:spChg>
        <pc:grpChg chg="add mod">
          <ac:chgData name="He, Jiawen" userId="0ea971ef-7634-4154-9372-ea30a0cfafa9" providerId="ADAL" clId="{1E782610-27D6-4619-873F-63B15A788303}" dt="2025-01-07T08:41:15.802" v="49" actId="164"/>
          <ac:grpSpMkLst>
            <pc:docMk/>
            <pc:sldMk cId="3806087193" sldId="258"/>
            <ac:grpSpMk id="5" creationId="{D17F609B-09A9-FCEA-CB0D-09BEC56B6DC9}"/>
          </ac:grpSpMkLst>
        </pc:grpChg>
        <pc:picChg chg="mod">
          <ac:chgData name="He, Jiawen" userId="0ea971ef-7634-4154-9372-ea30a0cfafa9" providerId="ADAL" clId="{1E782610-27D6-4619-873F-63B15A788303}" dt="2025-01-07T08:41:15.802" v="49" actId="164"/>
          <ac:picMkLst>
            <pc:docMk/>
            <pc:sldMk cId="3806087193" sldId="258"/>
            <ac:picMk id="3" creationId="{87E7F55E-D8C4-CCFE-B49A-4D416200744B}"/>
          </ac:picMkLst>
        </pc:picChg>
      </pc:sldChg>
      <pc:sldChg chg="addSp modSp">
        <pc:chgData name="He, Jiawen" userId="0ea971ef-7634-4154-9372-ea30a0cfafa9" providerId="ADAL" clId="{1E782610-27D6-4619-873F-63B15A788303}" dt="2025-01-07T08:41:11.261" v="48" actId="164"/>
        <pc:sldMkLst>
          <pc:docMk/>
          <pc:sldMk cId="1975203190" sldId="259"/>
        </pc:sldMkLst>
        <pc:spChg chg="add mod">
          <ac:chgData name="He, Jiawen" userId="0ea971ef-7634-4154-9372-ea30a0cfafa9" providerId="ADAL" clId="{1E782610-27D6-4619-873F-63B15A788303}" dt="2025-01-07T08:41:11.261" v="48" actId="164"/>
          <ac:spMkLst>
            <pc:docMk/>
            <pc:sldMk cId="1975203190" sldId="259"/>
            <ac:spMk id="4" creationId="{77BC9B43-DCA8-A89F-72AA-34766F264FEF}"/>
          </ac:spMkLst>
        </pc:spChg>
        <pc:grpChg chg="add mod">
          <ac:chgData name="He, Jiawen" userId="0ea971ef-7634-4154-9372-ea30a0cfafa9" providerId="ADAL" clId="{1E782610-27D6-4619-873F-63B15A788303}" dt="2025-01-07T08:41:11.261" v="48" actId="164"/>
          <ac:grpSpMkLst>
            <pc:docMk/>
            <pc:sldMk cId="1975203190" sldId="259"/>
            <ac:grpSpMk id="5" creationId="{8421794D-8455-35D1-7F5A-5F6C2BF6C262}"/>
          </ac:grpSpMkLst>
        </pc:grpChg>
        <pc:picChg chg="mod">
          <ac:chgData name="He, Jiawen" userId="0ea971ef-7634-4154-9372-ea30a0cfafa9" providerId="ADAL" clId="{1E782610-27D6-4619-873F-63B15A788303}" dt="2025-01-07T08:41:11.261" v="48" actId="164"/>
          <ac:picMkLst>
            <pc:docMk/>
            <pc:sldMk cId="1975203190" sldId="259"/>
            <ac:picMk id="3" creationId="{8EEB9822-2236-159B-9D94-261E1D0BC783}"/>
          </ac:picMkLst>
        </pc:picChg>
      </pc:sldChg>
      <pc:sldChg chg="addSp modSp">
        <pc:chgData name="He, Jiawen" userId="0ea971ef-7634-4154-9372-ea30a0cfafa9" providerId="ADAL" clId="{1E782610-27D6-4619-873F-63B15A788303}" dt="2025-01-07T08:41:05.214" v="47" actId="164"/>
        <pc:sldMkLst>
          <pc:docMk/>
          <pc:sldMk cId="3381160488" sldId="260"/>
        </pc:sldMkLst>
        <pc:spChg chg="add mod">
          <ac:chgData name="He, Jiawen" userId="0ea971ef-7634-4154-9372-ea30a0cfafa9" providerId="ADAL" clId="{1E782610-27D6-4619-873F-63B15A788303}" dt="2025-01-07T08:41:05.214" v="47" actId="164"/>
          <ac:spMkLst>
            <pc:docMk/>
            <pc:sldMk cId="3381160488" sldId="260"/>
            <ac:spMk id="4" creationId="{0F3674CA-1FC6-99A7-5EAE-45E63E45E3A6}"/>
          </ac:spMkLst>
        </pc:spChg>
        <pc:grpChg chg="add mod">
          <ac:chgData name="He, Jiawen" userId="0ea971ef-7634-4154-9372-ea30a0cfafa9" providerId="ADAL" clId="{1E782610-27D6-4619-873F-63B15A788303}" dt="2025-01-07T08:41:05.214" v="47" actId="164"/>
          <ac:grpSpMkLst>
            <pc:docMk/>
            <pc:sldMk cId="3381160488" sldId="260"/>
            <ac:grpSpMk id="5" creationId="{846A7513-05F1-CEC4-F7AA-3A48AAE02BFB}"/>
          </ac:grpSpMkLst>
        </pc:grpChg>
        <pc:picChg chg="mod">
          <ac:chgData name="He, Jiawen" userId="0ea971ef-7634-4154-9372-ea30a0cfafa9" providerId="ADAL" clId="{1E782610-27D6-4619-873F-63B15A788303}" dt="2025-01-07T08:41:05.214" v="47" actId="164"/>
          <ac:picMkLst>
            <pc:docMk/>
            <pc:sldMk cId="3381160488" sldId="260"/>
            <ac:picMk id="3" creationId="{9B59D0D4-B852-BE05-2B11-A1E549B8C8D6}"/>
          </ac:picMkLst>
        </pc:picChg>
      </pc:sldChg>
      <pc:sldChg chg="addSp modSp mod">
        <pc:chgData name="He, Jiawen" userId="0ea971ef-7634-4154-9372-ea30a0cfafa9" providerId="ADAL" clId="{1E782610-27D6-4619-873F-63B15A788303}" dt="2025-01-07T08:41:01.304" v="46" actId="164"/>
        <pc:sldMkLst>
          <pc:docMk/>
          <pc:sldMk cId="4000215948" sldId="261"/>
        </pc:sldMkLst>
        <pc:spChg chg="mod">
          <ac:chgData name="He, Jiawen" userId="0ea971ef-7634-4154-9372-ea30a0cfafa9" providerId="ADAL" clId="{1E782610-27D6-4619-873F-63B15A788303}" dt="2025-01-07T06:51:59.066" v="4" actId="27636"/>
          <ac:spMkLst>
            <pc:docMk/>
            <pc:sldMk cId="4000215948" sldId="261"/>
            <ac:spMk id="2" creationId="{38150084-0789-E1C0-36FB-944F3628F773}"/>
          </ac:spMkLst>
        </pc:spChg>
        <pc:spChg chg="add mod">
          <ac:chgData name="He, Jiawen" userId="0ea971ef-7634-4154-9372-ea30a0cfafa9" providerId="ADAL" clId="{1E782610-27D6-4619-873F-63B15A788303}" dt="2025-01-07T08:41:01.304" v="46" actId="164"/>
          <ac:spMkLst>
            <pc:docMk/>
            <pc:sldMk cId="4000215948" sldId="261"/>
            <ac:spMk id="4" creationId="{262B080F-842D-2640-C614-C6C02B0FB41A}"/>
          </ac:spMkLst>
        </pc:spChg>
        <pc:grpChg chg="add mod">
          <ac:chgData name="He, Jiawen" userId="0ea971ef-7634-4154-9372-ea30a0cfafa9" providerId="ADAL" clId="{1E782610-27D6-4619-873F-63B15A788303}" dt="2025-01-07T08:41:01.304" v="46" actId="164"/>
          <ac:grpSpMkLst>
            <pc:docMk/>
            <pc:sldMk cId="4000215948" sldId="261"/>
            <ac:grpSpMk id="5" creationId="{D586370D-452E-AF04-7EE0-2267440CA556}"/>
          </ac:grpSpMkLst>
        </pc:grpChg>
        <pc:picChg chg="mod">
          <ac:chgData name="He, Jiawen" userId="0ea971ef-7634-4154-9372-ea30a0cfafa9" providerId="ADAL" clId="{1E782610-27D6-4619-873F-63B15A788303}" dt="2025-01-07T08:41:01.304" v="46" actId="164"/>
          <ac:picMkLst>
            <pc:docMk/>
            <pc:sldMk cId="4000215948" sldId="261"/>
            <ac:picMk id="3" creationId="{EDBA023B-F227-0DE2-8C6C-C644B3E3DD62}"/>
          </ac:picMkLst>
        </pc:picChg>
      </pc:sldChg>
      <pc:sldChg chg="addSp modSp mod">
        <pc:chgData name="He, Jiawen" userId="0ea971ef-7634-4154-9372-ea30a0cfafa9" providerId="ADAL" clId="{1E782610-27D6-4619-873F-63B15A788303}" dt="2025-01-07T08:40:56.921" v="45" actId="164"/>
        <pc:sldMkLst>
          <pc:docMk/>
          <pc:sldMk cId="2692251178" sldId="262"/>
        </pc:sldMkLst>
        <pc:spChg chg="mod">
          <ac:chgData name="He, Jiawen" userId="0ea971ef-7634-4154-9372-ea30a0cfafa9" providerId="ADAL" clId="{1E782610-27D6-4619-873F-63B15A788303}" dt="2025-01-07T06:51:59.081" v="5" actId="27636"/>
          <ac:spMkLst>
            <pc:docMk/>
            <pc:sldMk cId="2692251178" sldId="262"/>
            <ac:spMk id="2" creationId="{4C536C94-7780-917D-4BDA-216146414C16}"/>
          </ac:spMkLst>
        </pc:spChg>
        <pc:spChg chg="add mod">
          <ac:chgData name="He, Jiawen" userId="0ea971ef-7634-4154-9372-ea30a0cfafa9" providerId="ADAL" clId="{1E782610-27D6-4619-873F-63B15A788303}" dt="2025-01-07T08:40:56.921" v="45" actId="164"/>
          <ac:spMkLst>
            <pc:docMk/>
            <pc:sldMk cId="2692251178" sldId="262"/>
            <ac:spMk id="4" creationId="{79CC1F59-F213-A7AE-1CE2-E03ABA3DF9FC}"/>
          </ac:spMkLst>
        </pc:spChg>
        <pc:grpChg chg="add mod">
          <ac:chgData name="He, Jiawen" userId="0ea971ef-7634-4154-9372-ea30a0cfafa9" providerId="ADAL" clId="{1E782610-27D6-4619-873F-63B15A788303}" dt="2025-01-07T08:40:56.921" v="45" actId="164"/>
          <ac:grpSpMkLst>
            <pc:docMk/>
            <pc:sldMk cId="2692251178" sldId="262"/>
            <ac:grpSpMk id="5" creationId="{032EE3B3-01EC-0A6E-2F5F-A286B7D4198B}"/>
          </ac:grpSpMkLst>
        </pc:grpChg>
        <pc:picChg chg="mod">
          <ac:chgData name="He, Jiawen" userId="0ea971ef-7634-4154-9372-ea30a0cfafa9" providerId="ADAL" clId="{1E782610-27D6-4619-873F-63B15A788303}" dt="2025-01-07T08:40:56.921" v="45" actId="164"/>
          <ac:picMkLst>
            <pc:docMk/>
            <pc:sldMk cId="2692251178" sldId="262"/>
            <ac:picMk id="3" creationId="{66208B7B-E2D6-41EC-5800-F5E08FF9AA9E}"/>
          </ac:picMkLst>
        </pc:picChg>
      </pc:sldChg>
      <pc:sldChg chg="addSp modSp mod">
        <pc:chgData name="He, Jiawen" userId="0ea971ef-7634-4154-9372-ea30a0cfafa9" providerId="ADAL" clId="{1E782610-27D6-4619-873F-63B15A788303}" dt="2025-01-07T08:40:52.614" v="44" actId="164"/>
        <pc:sldMkLst>
          <pc:docMk/>
          <pc:sldMk cId="3893314740" sldId="263"/>
        </pc:sldMkLst>
        <pc:spChg chg="mod">
          <ac:chgData name="He, Jiawen" userId="0ea971ef-7634-4154-9372-ea30a0cfafa9" providerId="ADAL" clId="{1E782610-27D6-4619-873F-63B15A788303}" dt="2025-01-07T06:51:59.097" v="6" actId="27636"/>
          <ac:spMkLst>
            <pc:docMk/>
            <pc:sldMk cId="3893314740" sldId="263"/>
            <ac:spMk id="2" creationId="{7A4AF0AD-C6CE-A22D-F906-077FED2FFE0B}"/>
          </ac:spMkLst>
        </pc:spChg>
        <pc:spChg chg="add mod">
          <ac:chgData name="He, Jiawen" userId="0ea971ef-7634-4154-9372-ea30a0cfafa9" providerId="ADAL" clId="{1E782610-27D6-4619-873F-63B15A788303}" dt="2025-01-07T08:40:52.614" v="44" actId="164"/>
          <ac:spMkLst>
            <pc:docMk/>
            <pc:sldMk cId="3893314740" sldId="263"/>
            <ac:spMk id="4" creationId="{DB21FFD3-79A3-49E5-EFC0-D4DCFE6A91C2}"/>
          </ac:spMkLst>
        </pc:spChg>
        <pc:grpChg chg="add mod">
          <ac:chgData name="He, Jiawen" userId="0ea971ef-7634-4154-9372-ea30a0cfafa9" providerId="ADAL" clId="{1E782610-27D6-4619-873F-63B15A788303}" dt="2025-01-07T08:40:52.614" v="44" actId="164"/>
          <ac:grpSpMkLst>
            <pc:docMk/>
            <pc:sldMk cId="3893314740" sldId="263"/>
            <ac:grpSpMk id="5" creationId="{C940D301-0CFA-E17F-B33E-4B952AA1B5D4}"/>
          </ac:grpSpMkLst>
        </pc:grpChg>
        <pc:picChg chg="mod">
          <ac:chgData name="He, Jiawen" userId="0ea971ef-7634-4154-9372-ea30a0cfafa9" providerId="ADAL" clId="{1E782610-27D6-4619-873F-63B15A788303}" dt="2025-01-07T08:40:52.614" v="44" actId="164"/>
          <ac:picMkLst>
            <pc:docMk/>
            <pc:sldMk cId="3893314740" sldId="263"/>
            <ac:picMk id="3" creationId="{2B304B1C-511E-A3CE-9A53-3E5A2D87272F}"/>
          </ac:picMkLst>
        </pc:picChg>
      </pc:sldChg>
      <pc:sldChg chg="addSp modSp mod">
        <pc:chgData name="He, Jiawen" userId="0ea971ef-7634-4154-9372-ea30a0cfafa9" providerId="ADAL" clId="{1E782610-27D6-4619-873F-63B15A788303}" dt="2025-01-07T08:40:47.876" v="43" actId="164"/>
        <pc:sldMkLst>
          <pc:docMk/>
          <pc:sldMk cId="4089524900" sldId="264"/>
        </pc:sldMkLst>
        <pc:spChg chg="mod">
          <ac:chgData name="He, Jiawen" userId="0ea971ef-7634-4154-9372-ea30a0cfafa9" providerId="ADAL" clId="{1E782610-27D6-4619-873F-63B15A788303}" dt="2025-01-07T06:51:59.113" v="7" actId="27636"/>
          <ac:spMkLst>
            <pc:docMk/>
            <pc:sldMk cId="4089524900" sldId="264"/>
            <ac:spMk id="2" creationId="{FDB315F9-FF5F-4EFD-0695-752A076BC418}"/>
          </ac:spMkLst>
        </pc:spChg>
        <pc:spChg chg="add mod">
          <ac:chgData name="He, Jiawen" userId="0ea971ef-7634-4154-9372-ea30a0cfafa9" providerId="ADAL" clId="{1E782610-27D6-4619-873F-63B15A788303}" dt="2025-01-07T08:40:47.876" v="43" actId="164"/>
          <ac:spMkLst>
            <pc:docMk/>
            <pc:sldMk cId="4089524900" sldId="264"/>
            <ac:spMk id="4" creationId="{9869F0E8-0627-024A-0DDF-DDE6720EFAB0}"/>
          </ac:spMkLst>
        </pc:spChg>
        <pc:grpChg chg="add mod">
          <ac:chgData name="He, Jiawen" userId="0ea971ef-7634-4154-9372-ea30a0cfafa9" providerId="ADAL" clId="{1E782610-27D6-4619-873F-63B15A788303}" dt="2025-01-07T08:40:47.876" v="43" actId="164"/>
          <ac:grpSpMkLst>
            <pc:docMk/>
            <pc:sldMk cId="4089524900" sldId="264"/>
            <ac:grpSpMk id="5" creationId="{5E3DFB24-42EE-1194-90AC-1C44EDF9CE20}"/>
          </ac:grpSpMkLst>
        </pc:grpChg>
        <pc:picChg chg="mod">
          <ac:chgData name="He, Jiawen" userId="0ea971ef-7634-4154-9372-ea30a0cfafa9" providerId="ADAL" clId="{1E782610-27D6-4619-873F-63B15A788303}" dt="2025-01-07T08:40:47.876" v="43" actId="164"/>
          <ac:picMkLst>
            <pc:docMk/>
            <pc:sldMk cId="4089524900" sldId="264"/>
            <ac:picMk id="3" creationId="{C9FD002D-D02E-1E3B-A9B9-5C34202BFE9A}"/>
          </ac:picMkLst>
        </pc:picChg>
      </pc:sldChg>
      <pc:sldChg chg="addSp modSp mod">
        <pc:chgData name="He, Jiawen" userId="0ea971ef-7634-4154-9372-ea30a0cfafa9" providerId="ADAL" clId="{1E782610-27D6-4619-873F-63B15A788303}" dt="2025-01-07T08:40:40.524" v="42" actId="164"/>
        <pc:sldMkLst>
          <pc:docMk/>
          <pc:sldMk cId="2114600308" sldId="265"/>
        </pc:sldMkLst>
        <pc:spChg chg="mod">
          <ac:chgData name="He, Jiawen" userId="0ea971ef-7634-4154-9372-ea30a0cfafa9" providerId="ADAL" clId="{1E782610-27D6-4619-873F-63B15A788303}" dt="2025-01-07T06:51:59.113" v="8" actId="27636"/>
          <ac:spMkLst>
            <pc:docMk/>
            <pc:sldMk cId="2114600308" sldId="265"/>
            <ac:spMk id="2" creationId="{861180F6-D553-6447-A4E2-D5B1CF3CF5FB}"/>
          </ac:spMkLst>
        </pc:spChg>
        <pc:spChg chg="add mod">
          <ac:chgData name="He, Jiawen" userId="0ea971ef-7634-4154-9372-ea30a0cfafa9" providerId="ADAL" clId="{1E782610-27D6-4619-873F-63B15A788303}" dt="2025-01-07T08:40:40.524" v="42" actId="164"/>
          <ac:spMkLst>
            <pc:docMk/>
            <pc:sldMk cId="2114600308" sldId="265"/>
            <ac:spMk id="4" creationId="{032095B5-1683-2C4A-9683-03A61C02A927}"/>
          </ac:spMkLst>
        </pc:spChg>
        <pc:grpChg chg="add mod">
          <ac:chgData name="He, Jiawen" userId="0ea971ef-7634-4154-9372-ea30a0cfafa9" providerId="ADAL" clId="{1E782610-27D6-4619-873F-63B15A788303}" dt="2025-01-07T08:40:40.524" v="42" actId="164"/>
          <ac:grpSpMkLst>
            <pc:docMk/>
            <pc:sldMk cId="2114600308" sldId="265"/>
            <ac:grpSpMk id="5" creationId="{53F269D3-A288-2BDB-3ED0-94134BFC2AB7}"/>
          </ac:grpSpMkLst>
        </pc:grpChg>
        <pc:picChg chg="mod">
          <ac:chgData name="He, Jiawen" userId="0ea971ef-7634-4154-9372-ea30a0cfafa9" providerId="ADAL" clId="{1E782610-27D6-4619-873F-63B15A788303}" dt="2025-01-07T08:40:40.524" v="42" actId="164"/>
          <ac:picMkLst>
            <pc:docMk/>
            <pc:sldMk cId="2114600308" sldId="265"/>
            <ac:picMk id="3" creationId="{4D1418EF-CB5E-F135-A7D1-C36A3A31692B}"/>
          </ac:picMkLst>
        </pc:picChg>
      </pc:sldChg>
      <pc:sldChg chg="addSp modSp mod">
        <pc:chgData name="He, Jiawen" userId="0ea971ef-7634-4154-9372-ea30a0cfafa9" providerId="ADAL" clId="{1E782610-27D6-4619-873F-63B15A788303}" dt="2025-01-07T08:40:36.219" v="41" actId="164"/>
        <pc:sldMkLst>
          <pc:docMk/>
          <pc:sldMk cId="240319223" sldId="266"/>
        </pc:sldMkLst>
        <pc:spChg chg="mod">
          <ac:chgData name="He, Jiawen" userId="0ea971ef-7634-4154-9372-ea30a0cfafa9" providerId="ADAL" clId="{1E782610-27D6-4619-873F-63B15A788303}" dt="2025-01-07T06:51:59.113" v="9" actId="27636"/>
          <ac:spMkLst>
            <pc:docMk/>
            <pc:sldMk cId="240319223" sldId="266"/>
            <ac:spMk id="2" creationId="{E52ECF2C-024E-DE97-057A-7F076E2C069D}"/>
          </ac:spMkLst>
        </pc:spChg>
        <pc:spChg chg="add mod">
          <ac:chgData name="He, Jiawen" userId="0ea971ef-7634-4154-9372-ea30a0cfafa9" providerId="ADAL" clId="{1E782610-27D6-4619-873F-63B15A788303}" dt="2025-01-07T08:40:36.219" v="41" actId="164"/>
          <ac:spMkLst>
            <pc:docMk/>
            <pc:sldMk cId="240319223" sldId="266"/>
            <ac:spMk id="4" creationId="{D3EAC74C-19EE-9709-C60E-0FE038FE553C}"/>
          </ac:spMkLst>
        </pc:spChg>
        <pc:grpChg chg="add mod">
          <ac:chgData name="He, Jiawen" userId="0ea971ef-7634-4154-9372-ea30a0cfafa9" providerId="ADAL" clId="{1E782610-27D6-4619-873F-63B15A788303}" dt="2025-01-07T08:40:36.219" v="41" actId="164"/>
          <ac:grpSpMkLst>
            <pc:docMk/>
            <pc:sldMk cId="240319223" sldId="266"/>
            <ac:grpSpMk id="5" creationId="{45F5CC08-4E70-07FE-BF02-B50880AA8966}"/>
          </ac:grpSpMkLst>
        </pc:grpChg>
        <pc:picChg chg="mod">
          <ac:chgData name="He, Jiawen" userId="0ea971ef-7634-4154-9372-ea30a0cfafa9" providerId="ADAL" clId="{1E782610-27D6-4619-873F-63B15A788303}" dt="2025-01-07T08:40:36.219" v="41" actId="164"/>
          <ac:picMkLst>
            <pc:docMk/>
            <pc:sldMk cId="240319223" sldId="266"/>
            <ac:picMk id="3" creationId="{8BD9D6EA-DDE9-9BE7-780D-9CF7ED2C9144}"/>
          </ac:picMkLst>
        </pc:picChg>
      </pc:sldChg>
      <pc:sldChg chg="addSp modSp mod">
        <pc:chgData name="He, Jiawen" userId="0ea971ef-7634-4154-9372-ea30a0cfafa9" providerId="ADAL" clId="{1E782610-27D6-4619-873F-63B15A788303}" dt="2025-01-07T07:56:58.190" v="40" actId="164"/>
        <pc:sldMkLst>
          <pc:docMk/>
          <pc:sldMk cId="1193122507" sldId="267"/>
        </pc:sldMkLst>
        <pc:spChg chg="mod">
          <ac:chgData name="He, Jiawen" userId="0ea971ef-7634-4154-9372-ea30a0cfafa9" providerId="ADAL" clId="{1E782610-27D6-4619-873F-63B15A788303}" dt="2025-01-07T06:51:59.132" v="10" actId="27636"/>
          <ac:spMkLst>
            <pc:docMk/>
            <pc:sldMk cId="1193122507" sldId="267"/>
            <ac:spMk id="2" creationId="{133AB85E-8F3B-A1D8-B479-BDBC9098BB29}"/>
          </ac:spMkLst>
        </pc:spChg>
        <pc:spChg chg="add mod">
          <ac:chgData name="He, Jiawen" userId="0ea971ef-7634-4154-9372-ea30a0cfafa9" providerId="ADAL" clId="{1E782610-27D6-4619-873F-63B15A788303}" dt="2025-01-07T07:56:58.190" v="40" actId="164"/>
          <ac:spMkLst>
            <pc:docMk/>
            <pc:sldMk cId="1193122507" sldId="267"/>
            <ac:spMk id="4" creationId="{F56F8950-3C86-0DEE-C366-091A2B3B6B14}"/>
          </ac:spMkLst>
        </pc:spChg>
        <pc:grpChg chg="add mod">
          <ac:chgData name="He, Jiawen" userId="0ea971ef-7634-4154-9372-ea30a0cfafa9" providerId="ADAL" clId="{1E782610-27D6-4619-873F-63B15A788303}" dt="2025-01-07T07:56:58.190" v="40" actId="164"/>
          <ac:grpSpMkLst>
            <pc:docMk/>
            <pc:sldMk cId="1193122507" sldId="267"/>
            <ac:grpSpMk id="5" creationId="{867469C2-CA41-6B59-CE5B-E0CF30C97088}"/>
          </ac:grpSpMkLst>
        </pc:grpChg>
        <pc:picChg chg="mod">
          <ac:chgData name="He, Jiawen" userId="0ea971ef-7634-4154-9372-ea30a0cfafa9" providerId="ADAL" clId="{1E782610-27D6-4619-873F-63B15A788303}" dt="2025-01-07T07:56:58.190" v="40" actId="164"/>
          <ac:picMkLst>
            <pc:docMk/>
            <pc:sldMk cId="1193122507" sldId="267"/>
            <ac:picMk id="3" creationId="{D6A1E75E-E823-B696-E13E-D16E1202CC2A}"/>
          </ac:picMkLst>
        </pc:picChg>
      </pc:sldChg>
      <pc:sldChg chg="addSp modSp">
        <pc:chgData name="He, Jiawen" userId="0ea971ef-7634-4154-9372-ea30a0cfafa9" providerId="ADAL" clId="{1E782610-27D6-4619-873F-63B15A788303}" dt="2025-01-07T07:56:50.086" v="39" actId="164"/>
        <pc:sldMkLst>
          <pc:docMk/>
          <pc:sldMk cId="4207524891" sldId="268"/>
        </pc:sldMkLst>
        <pc:spChg chg="add mod">
          <ac:chgData name="He, Jiawen" userId="0ea971ef-7634-4154-9372-ea30a0cfafa9" providerId="ADAL" clId="{1E782610-27D6-4619-873F-63B15A788303}" dt="2025-01-07T07:56:50.086" v="39" actId="164"/>
          <ac:spMkLst>
            <pc:docMk/>
            <pc:sldMk cId="4207524891" sldId="268"/>
            <ac:spMk id="4" creationId="{AC8C2929-75D7-F1B4-D0DE-C676FB03A518}"/>
          </ac:spMkLst>
        </pc:spChg>
        <pc:grpChg chg="add mod">
          <ac:chgData name="He, Jiawen" userId="0ea971ef-7634-4154-9372-ea30a0cfafa9" providerId="ADAL" clId="{1E782610-27D6-4619-873F-63B15A788303}" dt="2025-01-07T07:56:50.086" v="39" actId="164"/>
          <ac:grpSpMkLst>
            <pc:docMk/>
            <pc:sldMk cId="4207524891" sldId="268"/>
            <ac:grpSpMk id="5" creationId="{F65433CA-A45A-BF1B-BD19-AC0CF7F940D9}"/>
          </ac:grpSpMkLst>
        </pc:grpChg>
        <pc:picChg chg="mod">
          <ac:chgData name="He, Jiawen" userId="0ea971ef-7634-4154-9372-ea30a0cfafa9" providerId="ADAL" clId="{1E782610-27D6-4619-873F-63B15A788303}" dt="2025-01-07T07:56:50.086" v="39" actId="164"/>
          <ac:picMkLst>
            <pc:docMk/>
            <pc:sldMk cId="4207524891" sldId="268"/>
            <ac:picMk id="3" creationId="{66D9028D-E17E-59AB-6E04-BBF3D00D5167}"/>
          </ac:picMkLst>
        </pc:picChg>
      </pc:sldChg>
      <pc:sldChg chg="addSp modSp">
        <pc:chgData name="He, Jiawen" userId="0ea971ef-7634-4154-9372-ea30a0cfafa9" providerId="ADAL" clId="{1E782610-27D6-4619-873F-63B15A788303}" dt="2025-01-07T07:55:44.113" v="38" actId="164"/>
        <pc:sldMkLst>
          <pc:docMk/>
          <pc:sldMk cId="2593887704" sldId="269"/>
        </pc:sldMkLst>
        <pc:spChg chg="add mod">
          <ac:chgData name="He, Jiawen" userId="0ea971ef-7634-4154-9372-ea30a0cfafa9" providerId="ADAL" clId="{1E782610-27D6-4619-873F-63B15A788303}" dt="2025-01-07T07:55:44.113" v="38" actId="164"/>
          <ac:spMkLst>
            <pc:docMk/>
            <pc:sldMk cId="2593887704" sldId="269"/>
            <ac:spMk id="4" creationId="{F57FA3D4-BBAD-2B5D-C78D-F99D54BEB24D}"/>
          </ac:spMkLst>
        </pc:spChg>
        <pc:grpChg chg="add mod">
          <ac:chgData name="He, Jiawen" userId="0ea971ef-7634-4154-9372-ea30a0cfafa9" providerId="ADAL" clId="{1E782610-27D6-4619-873F-63B15A788303}" dt="2025-01-07T07:55:44.113" v="38" actId="164"/>
          <ac:grpSpMkLst>
            <pc:docMk/>
            <pc:sldMk cId="2593887704" sldId="269"/>
            <ac:grpSpMk id="5" creationId="{0C4F711D-989F-ADDA-0498-113D2BE2FA1F}"/>
          </ac:grpSpMkLst>
        </pc:grpChg>
        <pc:picChg chg="mod">
          <ac:chgData name="He, Jiawen" userId="0ea971ef-7634-4154-9372-ea30a0cfafa9" providerId="ADAL" clId="{1E782610-27D6-4619-873F-63B15A788303}" dt="2025-01-07T07:55:44.113" v="38" actId="164"/>
          <ac:picMkLst>
            <pc:docMk/>
            <pc:sldMk cId="2593887704" sldId="269"/>
            <ac:picMk id="3" creationId="{D60AD0E1-3924-35D8-8429-E56FDDF0B6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7E2A-8B2C-A9EE-2456-4F64BB16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1A562-BB03-86F6-AA35-F8BBFF7F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C94-E604-40C6-8E57-E2EF7C8ADED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D6B41-C9BF-E6AD-3D8D-F9ECC75E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2844B-6275-0078-A226-19B2EEA5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EF12-29DF-43F0-9542-25F7F79AD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7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73F75-D664-D119-F021-DE3C3BCF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938D7-0857-7637-BD15-D27D2B1B4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95C9C-943D-A024-4F53-1DCDD7EE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BC94-E604-40C6-8E57-E2EF7C8ADED9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8BB3A-C881-2583-E773-99CBC5A49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1D6C3-88A5-EE10-774A-B06618A89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EF12-29DF-43F0-9542-25F7F79AD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EBD19C-AF34-085E-C4DC-86612976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mbria"/>
                <a:ea typeface="Cambria"/>
              </a:rPr>
              <a:t>The role of epithelial cytokines </a:t>
            </a:r>
            <a:br>
              <a:rPr lang="en-US">
                <a:latin typeface="Cambria"/>
                <a:ea typeface="Cambria"/>
              </a:rPr>
            </a:br>
            <a:r>
              <a:rPr lang="en-US">
                <a:latin typeface="Cambria"/>
                <a:ea typeface="Cambria"/>
              </a:rPr>
              <a:t>in atopic march </a:t>
            </a:r>
            <a:br>
              <a:rPr lang="en-US"/>
            </a:br>
            <a:br>
              <a:rPr lang="en-US"/>
            </a:br>
            <a:r>
              <a:rPr lang="en-US" sz="2000">
                <a:latin typeface="Cambria"/>
                <a:ea typeface="Cambria"/>
              </a:rPr>
              <a:t>Developed in collaboration with Marco Caminati</a:t>
            </a:r>
            <a:br>
              <a:rPr lang="en-US" sz="2000">
                <a:latin typeface="Cambria"/>
                <a:ea typeface="Cambria"/>
              </a:rPr>
            </a:br>
            <a:r>
              <a:rPr lang="en-US" sz="2000">
                <a:latin typeface="Cambria"/>
                <a:ea typeface="Cambria"/>
              </a:rPr>
              <a:t>Assistant Professor in Asthma, Allergy and Clinical Immunology, </a:t>
            </a:r>
            <a:r>
              <a:rPr lang="en-GB" sz="2000">
                <a:latin typeface="Cambria"/>
                <a:ea typeface="Cambria"/>
              </a:rPr>
              <a:t>Department of Medicine, University of Verona, Verona, Italy</a:t>
            </a:r>
            <a:endParaRPr lang="en-US" dirty="0">
              <a:latin typeface="Cambria"/>
              <a:ea typeface="Cambria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CEB36C9-8863-AC03-BB54-1D9D2BFA16E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D4B5E38-D429-71C3-635A-C62CD16BB02B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1330ECA-2C7B-4E2E-DCBD-39E401C020F6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0114403-783F-3596-1045-D0474A4CCA55}"/>
                  </a:ext>
                </a:extLst>
              </p:cNvPr>
              <p:cNvSpPr txBox="1"/>
              <p:nvPr/>
            </p:nvSpPr>
            <p:spPr>
              <a:xfrm>
                <a:off x="494176" y="6642556"/>
                <a:ext cx="10728862" cy="215444"/>
              </a:xfrm>
              <a:prstGeom prst="rect">
                <a:avLst/>
              </a:prstGeom>
              <a:solidFill>
                <a:srgbClr val="3D14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b="1" dirty="0">
                    <a:solidFill>
                      <a:schemeClr val="bg1">
                        <a:lumMod val="85000"/>
                      </a:schemeClr>
                    </a:solidFill>
                  </a:rPr>
                  <a:t>CN-138976; date of preparation: Dec 2024.         © 2025 AstraZeneca. All Rights Reserved. This information is intended for healthcare professionals only. EpiCentral is sponsored and developed by Amgen and AstraZeneca.</a:t>
                </a:r>
                <a:endParaRPr lang="zh-CN" altLang="en-US" sz="8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C12FBF0-A840-63EB-0E0B-2076F703CCE3}"/>
                </a:ext>
              </a:extLst>
            </p:cNvPr>
            <p:cNvSpPr/>
            <p:nvPr/>
          </p:nvSpPr>
          <p:spPr>
            <a:xfrm>
              <a:off x="2000442" y="5998336"/>
              <a:ext cx="1419726" cy="215444"/>
            </a:xfrm>
            <a:prstGeom prst="rect">
              <a:avLst/>
            </a:prstGeom>
            <a:solidFill>
              <a:srgbClr val="4610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26CB0E3-95C8-4969-AE36-B02C0E555EC0}"/>
                </a:ext>
              </a:extLst>
            </p:cNvPr>
            <p:cNvSpPr/>
            <p:nvPr/>
          </p:nvSpPr>
          <p:spPr>
            <a:xfrm>
              <a:off x="494176" y="5998336"/>
              <a:ext cx="1506266" cy="215444"/>
            </a:xfrm>
            <a:prstGeom prst="rect">
              <a:avLst/>
            </a:prstGeom>
            <a:solidFill>
              <a:srgbClr val="3B15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073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1180F6-D553-6447-A4E2-D5B1CF3C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IL-33 is overexpressed in atopic disease and can initiate atopic manifestations in animal models </a:t>
            </a:r>
            <a:endParaRPr lang="en-GB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3F269D3-A288-2BDB-3ED0-94134BFC2AB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1418EF-CB5E-F135-A7D1-C36A3A31692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32095B5-1683-2C4A-9683-03A61C02A927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CN-138976;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6003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2ECF2C-024E-DE97-057A-7F076E2C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TSLP is overexpressed in atopic disease and may contribute to initiating atopic march in animal models</a:t>
            </a:r>
            <a:endParaRPr lang="en-GB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5F5CC08-4E70-07FE-BF02-B50880AA89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D9D6EA-DDE9-9BE7-780D-9CF7ED2C914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3EAC74C-19EE-9709-C60E-0FE038FE553C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CN-138976;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192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3AB85E-8F3B-A1D8-B479-BDBC9098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r>
              <a:rPr lang="en-GB"/>
              <a:t>IL-25 is overexpressed in atopic dermatitis and contributes to </a:t>
            </a:r>
            <a:br>
              <a:rPr lang="en-GB"/>
            </a:br>
            <a:r>
              <a:rPr lang="en-GB"/>
              <a:t>atopic march in animal models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7469C2-CA41-6B59-CE5B-E0CF30C9708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A1E75E-E823-B696-E13E-D16E1202CC2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56F8950-3C86-0DEE-C366-091A2B3B6B14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CN-138976;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12250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70367E-CB67-88F2-DE12-4CCDCCA9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complex interplay of epithelial cell-derived cytokines underpins atopic disease    </a:t>
            </a:r>
            <a:endParaRPr lang="en-GB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65433CA-A45A-BF1B-BD19-AC0CF7F940D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D9028D-E17E-59AB-6E04-BBF3D00D516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C8C2929-75D7-F1B4-D0DE-C676FB03A518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CN-138976;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52489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ABD9B6-4F79-4BFF-DD75-D439838D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C4F711D-989F-ADDA-0498-113D2BE2FA1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0AD0E1-3924-35D8-8429-E56FDDF0B6D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57FA3D4-BBAD-2B5D-C78D-F99D54BEB24D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CN-138976;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8877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C5F833-6776-C8D0-1219-823A6512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CB0EF68-E9FC-D53B-3F28-1A4CA1DBDB1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E91878-110A-2551-1BA4-4FA6036129B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46B7361-C3B2-48AC-E9DE-B26895EAA8AF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CN-138976;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2131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E4DF18-BAFA-6064-FFBD-387E7864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7F609B-09A9-FCEA-CB0D-09BEC56B6DC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E7F55E-D8C4-CCFE-B49A-4D416200744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06DE78C-2F8D-A4D6-8ACF-4F1B85AD5C21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CN-138976;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0871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92B099-BE8F-561B-9B0E-AF41A909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 to the atopic march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421794D-8455-35D1-7F5A-5F6C2BF6C26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EB9822-2236-159B-9D94-261E1D0BC78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7BC9B43-DCA8-A89F-72AA-34766F264FEF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CN-138976;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2031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DC67FE-31EA-7C52-9F11-265A92B1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Atopy can result in allergic disease at multiple anatomical sites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46A7513-05F1-CEC4-F7AA-3A48AAE02BF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59D0D4-B852-BE05-2B11-A1E549B8C8D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F3674CA-1FC6-99A7-5EAE-45E63E45E3A6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CN-138976;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1604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150084-0789-E1C0-36FB-944F3628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Having one or more atopic diseases increases the risk of </a:t>
            </a:r>
            <a:br>
              <a:rPr lang="en-GB"/>
            </a:br>
            <a:r>
              <a:rPr lang="en-GB"/>
              <a:t>developing other atopic conditions</a:t>
            </a:r>
            <a:endParaRPr 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586370D-452E-AF04-7EE0-2267440CA55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BA023B-F227-0DE2-8C6C-C644B3E3DD6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62B080F-842D-2640-C614-C6C02B0FB41A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CN-138976;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2159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536C94-7780-917D-4BDA-21614641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Environmental and genetic factors are associated with the prevalence of atopic diseases and epithelial dysfunction </a:t>
            </a:r>
            <a:endParaRPr lang="en-GB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32EE3B3-01EC-0A6E-2F5F-A286B7D4198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208B7B-E2D6-41EC-5800-F5E08FF9AA9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9CC1F59-F213-A7AE-1CE2-E03ABA3DF9FC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CN-138976;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2511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4AF0AD-C6CE-A22D-F906-077FED2F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Epithelial barrier dysfunction plays a key role in </a:t>
            </a:r>
            <a:br>
              <a:rPr lang="en-GB"/>
            </a:br>
            <a:r>
              <a:rPr lang="en-GB"/>
              <a:t>atopic disease development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40D301-0CFA-E17F-B33E-4B952AA1B5D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304B1C-511E-A3CE-9A53-3E5A2D87272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B21FFD3-79A3-49E5-EFC0-D4DCFE6A91C2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CN-138976;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3147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B315F9-FF5F-4EFD-0695-752A076B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Epithelial cell-derived cytokines are inducers of inflammation at barrier surfaces and contribute to atopic march </a:t>
            </a:r>
            <a:endParaRPr lang="en-GB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E3DFB24-42EE-1194-90AC-1C44EDF9CE2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FD002D-D02E-1E3B-A9B9-5C34202BFE9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869F0E8-0627-024A-0DDF-DDE6720EFAB0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CN-138976;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5249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6" ma:contentTypeDescription="Create a new document." ma:contentTypeScope="" ma:versionID="72b4867800b97237171ba2547ef7d8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4ca59a8ffb79186311e69902d6961c1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Props1.xml><?xml version="1.0" encoding="utf-8"?>
<ds:datastoreItem xmlns:ds="http://schemas.openxmlformats.org/officeDocument/2006/customXml" ds:itemID="{3FB5B5C0-F595-4923-B5B5-5BD456D9B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260ECA-87E7-451F-8342-56CD758145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56295-c29e-4898-8136-a54736c65b82"/>
    <ds:schemaRef ds:uri="82d58f64-ac48-4d4d-892d-553fd5842fa2"/>
    <ds:schemaRef ds:uri="0045b12c-ac5e-48dd-9a19-1f18f2481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8C26AD-03A5-4309-893C-442837F5012E}"/>
</file>

<file path=customXml/itemProps4.xml><?xml version="1.0" encoding="utf-8"?>
<ds:datastoreItem xmlns:ds="http://schemas.openxmlformats.org/officeDocument/2006/customXml" ds:itemID="{1904ABB0-31B0-4428-8D8D-F35D058E983D}">
  <ds:schemaRefs>
    <ds:schemaRef ds:uri="http://schemas.microsoft.com/office/2006/metadata/properties"/>
    <ds:schemaRef ds:uri="http://schemas.microsoft.com/office/infopath/2007/PartnerControls"/>
    <ds:schemaRef ds:uri="82d58f64-ac48-4d4d-892d-553fd5842fa2"/>
    <ds:schemaRef ds:uri="44a56295-c29e-4898-8136-a54736c65b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673</Words>
  <Application>Microsoft Office PowerPoint</Application>
  <PresentationFormat>宽屏</PresentationFormat>
  <Paragraphs>27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Office Theme</vt:lpstr>
      <vt:lpstr>The role of epithelial cytokines  in atopic march   Developed in collaboration with Marco Caminati Assistant Professor in Asthma, Allergy and Clinical Immunology, Department of Medicine, University of Verona, Verona, Italy</vt:lpstr>
      <vt:lpstr>PowerPoint 演示文稿</vt:lpstr>
      <vt:lpstr>Contents</vt:lpstr>
      <vt:lpstr>Introduction to the atopic march</vt:lpstr>
      <vt:lpstr>Atopy can result in allergic disease at multiple anatomical sites</vt:lpstr>
      <vt:lpstr>Having one or more atopic diseases increases the risk of  developing other atopic conditions</vt:lpstr>
      <vt:lpstr>Environmental and genetic factors are associated with the prevalence of atopic diseases and epithelial dysfunction </vt:lpstr>
      <vt:lpstr>Epithelial barrier dysfunction plays a key role in  atopic disease development </vt:lpstr>
      <vt:lpstr>Epithelial cell-derived cytokines are inducers of inflammation at barrier surfaces and contribute to atopic march </vt:lpstr>
      <vt:lpstr>IL-33 is overexpressed in atopic disease and can initiate atopic manifestations in animal models </vt:lpstr>
      <vt:lpstr>TSLP is overexpressed in atopic disease and may contribute to initiating atopic march in animal models</vt:lpstr>
      <vt:lpstr> IL-25 is overexpressed in atopic dermatitis and contributes to  atopic march in animal models </vt:lpstr>
      <vt:lpstr>A complex interplay of epithelial cell-derived cytokines underpins atopic disease    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epithelial cytokines  in atopic march   Developed in collaboration with Marco Caminati Assistant Professor in Asthma, Allergy and Clinical Immunology, Department of Medicine, University of Verona, Verona, Italy</dc:title>
  <dc:creator>Lulu Wareham</dc:creator>
  <cp:lastModifiedBy>He, Jiawen</cp:lastModifiedBy>
  <cp:revision>1</cp:revision>
  <dcterms:created xsi:type="dcterms:W3CDTF">2023-05-16T13:06:12Z</dcterms:created>
  <dcterms:modified xsi:type="dcterms:W3CDTF">2025-01-07T08:41:31Z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